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3B911-41A3-604B-8F9A-B020BF9A1A14}" v="21" dt="2025-04-03T18:07:5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DDBC3-3173-8848-ABA7-7327DACF4FDF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9A68-85B3-9E4C-8BD1-E1EF022B6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547F-A3DE-0B26-1687-401A06E07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7D052-D724-87B0-EBC0-7E5635982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0CE03-16A7-0178-8ECD-8800FF8B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F84A-64A1-BF05-CD4B-B5AD7F35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8152-8344-EF70-F238-1F16DC27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67B0-7D53-F043-D35C-998AD9FC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FAFFD-F677-D8DF-EB88-087EE5AAA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5B19-001E-1AF9-C10A-A3C8C4D9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02D-A29B-FF50-2317-6D1BBD22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12BE0-4B8A-157E-6FD6-52D2E96C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9FF95-EB3E-FB56-504C-781D31844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330CB-2F09-269B-3D2E-4CD69A678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0D5B-7F17-D66A-3138-C9FFE931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D030-9129-E093-05EC-D52833F5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2866-DDEB-AB3C-97D7-1687FF29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C47F-A7D9-E538-988F-1B52BDE3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36DD-E147-18A0-1E6F-03A0EB82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DCCB-F5E3-47F1-FE23-DDCB4B44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57BAB-0C58-743C-A565-8D0ABB5D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F04A-B709-77EA-A5E7-0585F668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A517-A74B-F1B8-87EA-E241BF7D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A9D36-69CA-5639-AD52-F3BB6E86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B1A4-1CB7-2D8E-0505-9649B64F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1FFF-3169-369A-2558-1692B894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15A3-E9D0-8243-F4F6-6CD8A798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9B9-2F65-1FC8-CE1F-471ED9ED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702E-B002-E2EB-025E-D879BFE94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B049F-DE8E-3C72-00DD-C7F5108C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EFC8-0200-79C1-D7C0-39220EA3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C195-C2AC-9A9D-DF13-B929A947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DA21B-8BD5-8A00-F914-9494BEB0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2412-DEC4-5AC4-AFF7-F5B42AFB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4A44-23E3-F312-209B-73A2E85EC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24FDE-53DC-1BBB-DA19-84286D4A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106CF-40E3-EBBA-2A55-FD959621E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1183-EF42-3C1C-62F4-F212106C7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1D7D9-F6FF-00FC-34A4-B4A6152D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98E25-72A6-16BD-2CF5-93F918D9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9ADC6-B628-DC7B-7616-64C37FFB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2B4A-F80A-C9A8-B50F-F6FD3872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82171-0C67-BE5F-0205-0387184F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B34C2-3B42-BE9D-0B15-E81DEF0F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53917-3CEE-6443-22BE-710B452E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EC612-B634-BE49-F007-99FE94EF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58879-E75C-3BCF-CB44-A4ADF60F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A521B-CB4E-F409-CF7B-CAF9A456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E00B-8EA7-6B9B-E272-2A76B502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FA1C-BF68-935F-5F54-4644DA3A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B4AC2-5431-1117-021C-780DEF37A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48FC2-64A4-93BC-43BD-5A6DFF50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98D7D-A1A2-7F56-CBD1-664C7CA2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5EF53-A085-5DE8-3E04-8B0EB701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5B65-8BFB-0B32-1CAE-6416A272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16D5B-2318-2326-A691-736632CC9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A9BF2-86BA-93D4-9A9D-864591E0C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7282-087A-5EAC-58C2-A3313018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64CB9-ED6B-5432-8797-A7FFFB94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BD3D2-2596-DEE0-28F2-3FCBC7FF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7ED6E-4B18-0039-15B6-5970BFB7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BBB12-E8F0-9EB7-BFF9-3E4E2F4D6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530B-DCC1-3E5F-4982-D8290CD48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7F74E-0E11-254A-8CC8-A7C0940177B5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A4D1-0B44-FF18-6F99-F6E4C8E3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3583E-3995-B3D6-78BB-962A16215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CBFDA-5865-B64E-B889-0214E3EE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colorful text and icons&#10;&#10;AI-generated content may be incorrect.">
            <a:extLst>
              <a:ext uri="{FF2B5EF4-FFF2-40B4-BE49-F238E27FC236}">
                <a16:creationId xmlns:a16="http://schemas.microsoft.com/office/drawing/2014/main" id="{413D4EE2-C616-F665-612B-3308087D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pink and orange balloons&#10;&#10;AI-generated content may be incorrect.">
            <a:extLst>
              <a:ext uri="{FF2B5EF4-FFF2-40B4-BE49-F238E27FC236}">
                <a16:creationId xmlns:a16="http://schemas.microsoft.com/office/drawing/2014/main" id="{8A5889E3-821C-115E-28AC-C950A19F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109D584-3F85-3DD5-41B5-E55C20A0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-1"/>
            <a:ext cx="12188826" cy="6859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E48061-9C64-183D-2E69-E4586800BBA2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64BB8-7235-A480-099D-5C7ED9419E56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A6EA3-34EA-F016-9026-B1BD92AA281D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931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1B66FDA5-D794-A615-63E7-75D7242C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-1"/>
            <a:ext cx="12188826" cy="6859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55266-2E8D-A079-8E19-E7EAFCD8C60B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9193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rgbClr val="009193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009193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009193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009193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009193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009193"/>
              </a:solidFill>
              <a:latin typeface="Gotham HTF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428FE-4533-28AB-C610-E50F8E5E832C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009193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rgbClr val="009193"/>
              </a:solidFill>
              <a:latin typeface="Gotham HTF Book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66426-F436-B9CC-0F50-E684CEEEAD05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rgbClr val="009193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rgbClr val="009193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509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DE666C8ABF9478D0A9F3E1B4EB794" ma:contentTypeVersion="18" ma:contentTypeDescription="Create a new document." ma:contentTypeScope="" ma:versionID="2e80b11a247da26306a70730f367270a">
  <xsd:schema xmlns:xsd="http://www.w3.org/2001/XMLSchema" xmlns:xs="http://www.w3.org/2001/XMLSchema" xmlns:p="http://schemas.microsoft.com/office/2006/metadata/properties" xmlns:ns2="db367cc2-1234-4c9f-be85-05660b178ccb" xmlns:ns3="7e40d865-e3ac-46be-9cbc-25f283f60aa8" targetNamespace="http://schemas.microsoft.com/office/2006/metadata/properties" ma:root="true" ma:fieldsID="5a6be74c37621dc3212fb3a5f9b9391a" ns2:_="" ns3:_="">
    <xsd:import namespace="db367cc2-1234-4c9f-be85-05660b178ccb"/>
    <xsd:import namespace="7e40d865-e3ac-46be-9cbc-25f283f60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7cc2-1234-4c9f-be85-05660b178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9c5a5-bf70-4d26-a66d-89d356c970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0d865-e3ac-46be-9cbc-25f283f60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8b76bb-7a40-4abc-acc6-3d83eb1ea9cf}" ma:internalName="TaxCatchAll" ma:showField="CatchAllData" ma:web="7e40d865-e3ac-46be-9cbc-25f283f60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367cc2-1234-4c9f-be85-05660b178ccb">
      <Terms xmlns="http://schemas.microsoft.com/office/infopath/2007/PartnerControls"/>
    </lcf76f155ced4ddcb4097134ff3c332f>
    <TaxCatchAll xmlns="7e40d865-e3ac-46be-9cbc-25f283f60aa8" xsi:nil="true"/>
  </documentManagement>
</p:properties>
</file>

<file path=customXml/itemProps1.xml><?xml version="1.0" encoding="utf-8"?>
<ds:datastoreItem xmlns:ds="http://schemas.openxmlformats.org/officeDocument/2006/customXml" ds:itemID="{E163CBDC-5357-4EA3-8041-8E97D1729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67cc2-1234-4c9f-be85-05660b178ccb"/>
    <ds:schemaRef ds:uri="7e40d865-e3ac-46be-9cbc-25f283f60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553088-0637-48EE-ABD5-B6FF112C6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BAB09-82A8-4264-AD71-A1E56540027F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e40d865-e3ac-46be-9cbc-25f283f60aa8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b367cc2-1234-4c9f-be85-05660b178cc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Gotham HTF</vt:lpstr>
      <vt:lpstr>Gotham HTF Book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Kay</dc:creator>
  <cp:lastModifiedBy>Victoria Boyle</cp:lastModifiedBy>
  <cp:revision>2</cp:revision>
  <dcterms:created xsi:type="dcterms:W3CDTF">2025-01-28T15:47:53Z</dcterms:created>
  <dcterms:modified xsi:type="dcterms:W3CDTF">2025-04-03T18:19:19Z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0x010100696DE666C8ABF9478D0A9F3E1B4EB794</vt:lpwstr>
  </property>
  <property fmtid="{D5CDD505-2E9C-101B-9397-08002B2CF9AE}" pid="3" name="MediaServiceImageTags">
    <vt:lpwstr/>
  </property>
</Properties>
</file>